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41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41012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1356"/>
              </p:ext>
            </p:extLst>
          </p:nvPr>
        </p:nvGraphicFramePr>
        <p:xfrm>
          <a:off x="914400" y="1447800"/>
          <a:ext cx="7315200" cy="291702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62371"/>
                <a:gridCol w="155282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History of Computers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Computer Generations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First Generation</a:t>
                      </a: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Second Generation</a:t>
                      </a: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Third Generation</a:t>
                      </a: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Fourth Generation</a:t>
                      </a: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Fifth Generation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92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600"/>
            <a:ext cx="822960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EDVAC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•EDVAC stands for Electronic Discrete Variable Automatic Computer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Stored Program Computer.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•Designed by Von Neumann in 1952.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•It has a memory to hold both a stored program as well as data.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0" t="34844" r="17200" b="32208"/>
          <a:stretch/>
        </p:blipFill>
        <p:spPr bwMode="auto">
          <a:xfrm>
            <a:off x="6781800" y="838200"/>
            <a:ext cx="1981200" cy="1702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971800"/>
            <a:ext cx="678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First Portable Computer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•Osborne 1–the first portable computer.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•Released in 1981 by the Osborne Computer Corporation.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First Computer Company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computer company was the Electronic Controls Company.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•Founded in 1949 by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Presper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Eckert and John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Mauchly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48592" r="36666" b="17275"/>
          <a:stretch/>
        </p:blipFill>
        <p:spPr bwMode="auto">
          <a:xfrm>
            <a:off x="7156450" y="2832029"/>
            <a:ext cx="1301750" cy="1052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56" y="4264461"/>
            <a:ext cx="1376680" cy="1382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5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715000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Computer Generations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There are five generations of computers: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•First generation–1946 -1958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•Second generation–1959 -1964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•Third generation–1965 -1970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•Fourth generation–1971 -today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•Fifth generation–Today to future.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9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First Generation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first computers used vacuum tubes for circuitry and magnetic drums for memory, and were often enormous, taking up entire rooms.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•They were very expensive to operate and in addition to using a great deal of electricity, generated a lot of heat, which was often the cause of malfunctions.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First generation computers relied on machine language, the low-level programming language understood by computers, to perform operations, and they could only solve one problem at a time.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•Input was based on punched cards and paper tape, and output was displayed on printouts.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3" t="31289" r="19067" b="21778"/>
          <a:stretch/>
        </p:blipFill>
        <p:spPr bwMode="auto">
          <a:xfrm>
            <a:off x="4023995" y="4343400"/>
            <a:ext cx="94361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3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75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Second Generation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•Transistors replaced vacuum tubes and ushered in the second generation of computers.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•One transistor replaced the equivalent of 40 vacuum tubes.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•Allowing computers to become smaller, faster, cheaper, more energy-efficient and more reliable.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•Still generated a great deal of heat that can damage the computer.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Second-generation computers moved from cryptic binary machine language to symbolic, or assembly, languages, which allowed programmers to specify instructions in words.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•Second-generation computers still relied on punched cards for input and printouts for output.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•These were also the first computers that stored their instructions in their memory, which moved from a magnetic drum to magnetic core technology.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0" t="35210" r="17776" b="26679"/>
          <a:stretch/>
        </p:blipFill>
        <p:spPr bwMode="auto">
          <a:xfrm>
            <a:off x="7848600" y="344313"/>
            <a:ext cx="1016635" cy="1170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41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5846"/>
            <a:ext cx="8077200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Third Generation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development of the integrated circuit was the hallmark of the third generation of computers.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•Transistors were miniaturized and placed on silicon chips, called semiconductors, which drastically increased the speed and efficiency of computers.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•Much smaller and cheaper compare to the second generation computers.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•It could carry out instructions in billionths of a second.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Users interacted with third generation computers through keyboards and monitors and interfaced with an operating system, which allowed the device; to run many different applications at one time with a central program that monitored the memory.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Computers for the first time became accessible to a mass audience because they were smaller and cheaper than their predecessors.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7" t="40059" r="17600" b="28178"/>
          <a:stretch/>
        </p:blipFill>
        <p:spPr bwMode="auto">
          <a:xfrm>
            <a:off x="7543800" y="914400"/>
            <a:ext cx="1257935" cy="1186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78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444" y="533400"/>
            <a:ext cx="8077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Fourth Generation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microprocessor brought the fourth generation of computers, as thousands of integrated circuits were built onto a single silicon chip.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•As these small computers became more powerful, they could be linked together to form networks, which eventually led to the development of the Internet.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•Fourth generation computers also saw the development of Graphical User Interface GUIs, the mouse and handheld devices.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44327" r="17067" b="30785"/>
          <a:stretch/>
        </p:blipFill>
        <p:spPr bwMode="auto">
          <a:xfrm>
            <a:off x="3962400" y="3733800"/>
            <a:ext cx="1641475" cy="1104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643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001000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Fifth Generation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Based on Artificial Intelligence (AI).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•Still in development.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 use of parallel processing and superconductors is helping to make artificial intelligence a reality.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goal is to develop devices that respond to natural language input and are capable of learning and self-organization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•There are some applications, such as voice recognition, that are being used today.</a:t>
            </a:r>
          </a:p>
        </p:txBody>
      </p:sp>
    </p:spTree>
    <p:extLst>
      <p:ext uri="{BB962C8B-B14F-4D97-AF65-F5344CB8AC3E}">
        <p14:creationId xmlns:p14="http://schemas.microsoft.com/office/powerpoint/2010/main" val="409548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165</TotalTime>
  <Words>678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10</cp:revision>
  <dcterms:created xsi:type="dcterms:W3CDTF">2018-11-15T13:59:27Z</dcterms:created>
  <dcterms:modified xsi:type="dcterms:W3CDTF">2018-11-20T16:02:43Z</dcterms:modified>
</cp:coreProperties>
</file>